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88700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9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8870040" cy="438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49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88696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請按一下滑鼠，編輯標題文的格式。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請按滑鼠，編輯大綱文字格式。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第二個大綱層次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第三個大綱層次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第四個大綱層次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第五個大綱層次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第六個大綱層次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第七個大綱層次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&lt;日期/時間&gt;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/>
              <a:t>&lt;頁尾&gt;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C1B1E101-6141-4121-9171-A1C161216141}" type="slidenum">
              <a:rPr lang="en-US"/>
              <a:t>&lt;編號&gt;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TEST</a:t>
            </a:r>
            <a:endParaRPr/>
          </a:p>
        </p:txBody>
      </p:sp>
      <p:sp>
        <p:nvSpPr>
          <p:cNvPr id="38" name="TextShape 2"/>
          <p:cNvSpPr txBox="1"/>
          <p:nvPr/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